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20" r:id="rId2"/>
    <p:sldId id="321" r:id="rId3"/>
    <p:sldId id="322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4" r:id="rId15"/>
    <p:sldId id="333" r:id="rId16"/>
    <p:sldId id="33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85" autoAdjust="0"/>
    <p:restoredTop sz="94660"/>
  </p:normalViewPr>
  <p:slideViewPr>
    <p:cSldViewPr>
      <p:cViewPr>
        <p:scale>
          <a:sx n="58" d="100"/>
          <a:sy n="58" d="100"/>
        </p:scale>
        <p:origin x="-658" y="1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2054E-D357-43F5-9B53-1F3D4D44837B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AD043-7CCC-45AD-B968-84B49F45D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363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320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27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567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544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1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7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151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572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44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96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F1B34-295C-41FA-B129-A65079A8DC39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23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4608512" cy="1143000"/>
          </a:xfrm>
        </p:spPr>
        <p:txBody>
          <a:bodyPr/>
          <a:lstStyle/>
          <a:p>
            <a:r>
              <a:rPr lang="ru-RU" dirty="0" smtClean="0"/>
              <a:t>Кадеты-детям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650" y="873912"/>
            <a:ext cx="4333402" cy="288032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Накануне праздника «Защитник Отечества» школьный проект «Кадеты-детям» продолжили  волонтёры отряда «Крыло ангела». </a:t>
            </a:r>
            <a:r>
              <a:rPr lang="ru-RU" dirty="0" smtClean="0"/>
              <a:t>Кадеты </a:t>
            </a:r>
            <a:r>
              <a:rPr lang="ru-RU" dirty="0"/>
              <a:t>посетили детсады №36 и </a:t>
            </a:r>
            <a:r>
              <a:rPr lang="ru-RU" dirty="0" smtClean="0"/>
              <a:t>20. Рассказали малышам о </a:t>
            </a:r>
            <a:r>
              <a:rPr lang="ru-RU" dirty="0"/>
              <a:t>кадетской школе, показали элементы строевой подготовки, сборку и разборку оружия, стихами и песнями поздравили с наступающим праздником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Совместно с организацией «Боевое братство» посетили </a:t>
            </a:r>
            <a:r>
              <a:rPr lang="ru-RU" dirty="0" smtClean="0"/>
              <a:t>коррекционную </a:t>
            </a:r>
            <a:r>
              <a:rPr lang="ru-RU" dirty="0"/>
              <a:t>школу №10.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1026" name="Picture 2" descr="D:\Desktop\ДЕТСАД 23 ФЕВРАЛЯ\IMG_39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6201"/>
            <a:ext cx="4463988" cy="297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ДЕТСАД 23 ФЕВРАЛЯ\IMG_39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05" y="188640"/>
            <a:ext cx="4330885" cy="288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фото 2017-2018\кадеты детям детсады и 10 школа\pxQd6aRJI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48"/>
          <a:stretch/>
        </p:blipFill>
        <p:spPr bwMode="auto">
          <a:xfrm>
            <a:off x="5091498" y="3406525"/>
            <a:ext cx="3441097" cy="334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396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Акция «ОБЕЛИСК»</a:t>
            </a:r>
            <a:endParaRPr lang="ru-RU" dirty="0"/>
          </a:p>
        </p:txBody>
      </p:sp>
      <p:pic>
        <p:nvPicPr>
          <p:cNvPr id="2050" name="Picture 2" descr="D:\Desktop\15 НОВОСТИ\субботник 352 дивизия\IMG_51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42" y="992728"/>
            <a:ext cx="3942438" cy="262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15 НОВОСТИ\субботник 352 дивизия\IMG_51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770" y="992728"/>
            <a:ext cx="3942438" cy="26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15 НОВОСТИ\субботник 352 дивизия\IMG_51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15" t="17107" r="-1" b="20964"/>
          <a:stretch/>
        </p:blipFill>
        <p:spPr bwMode="auto">
          <a:xfrm>
            <a:off x="419908" y="3880458"/>
            <a:ext cx="3972072" cy="281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15 НОВОСТИ\субботник 352 дивизия\IMG_513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9" t="25036" r="24847" b="16036"/>
          <a:stretch/>
        </p:blipFill>
        <p:spPr bwMode="auto">
          <a:xfrm>
            <a:off x="4778770" y="3851696"/>
            <a:ext cx="3942438" cy="281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488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3898776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О  ЧЕРНОБЫЛЕ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58" y="1340768"/>
            <a:ext cx="3816424" cy="2448273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Много лет прошло со времени трагедии на Чернобыльской АС,  но память о ней живёт в сердцах тех, кто участвовал в её ликвидации.</a:t>
            </a:r>
          </a:p>
          <a:p>
            <a:r>
              <a:rPr lang="ru-RU" dirty="0" err="1"/>
              <a:t>Бугульминские</a:t>
            </a:r>
            <a:r>
              <a:rPr lang="ru-RU" dirty="0"/>
              <a:t> кадеты присоединились к Вахте памяти  по жертвам Чернобыля. В школе прошли тематические уроки и беседа с </a:t>
            </a:r>
          </a:p>
          <a:p>
            <a:r>
              <a:rPr lang="ru-RU" dirty="0"/>
              <a:t>медработником школы.</a:t>
            </a:r>
          </a:p>
          <a:p>
            <a:endParaRPr lang="ru-RU" dirty="0"/>
          </a:p>
        </p:txBody>
      </p:sp>
      <p:pic>
        <p:nvPicPr>
          <p:cNvPr id="4" name="Picture 5" descr="D:\Desktop\15 НОВОСТИ\Чернобыль вахта\IMG-20180426-WA00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7" t="12423" r="18947" b="20789"/>
          <a:stretch/>
        </p:blipFill>
        <p:spPr bwMode="auto">
          <a:xfrm>
            <a:off x="4673055" y="449085"/>
            <a:ext cx="4176464" cy="278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Desktop\15 НОВОСТИ\медсестра Чернобыль\IMG_49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692689"/>
            <a:ext cx="4176463" cy="278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15 НОВОСТИ\медсестра Чернобыль\IMG_49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055" y="3692688"/>
            <a:ext cx="4176464" cy="278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6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978"/>
            <a:ext cx="389877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Письмо Победы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4499992" cy="23042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Волонтёры Победы, на улице имени Героя Советского Союза </a:t>
            </a:r>
            <a:r>
              <a:rPr lang="ru-RU" dirty="0" err="1" smtClean="0"/>
              <a:t>Газинура</a:t>
            </a:r>
            <a:r>
              <a:rPr lang="ru-RU" dirty="0" smtClean="0"/>
              <a:t> </a:t>
            </a:r>
            <a:r>
              <a:rPr lang="ru-RU" dirty="0" err="1" smtClean="0"/>
              <a:t>Гафиатуллина</a:t>
            </a:r>
            <a:r>
              <a:rPr lang="ru-RU" dirty="0" smtClean="0"/>
              <a:t>, раздали прохожим «письма победы» с биографией и описанием подвига героя. </a:t>
            </a:r>
            <a:endParaRPr lang="ru-RU" dirty="0"/>
          </a:p>
        </p:txBody>
      </p:sp>
      <p:pic>
        <p:nvPicPr>
          <p:cNvPr id="4098" name="Picture 2" descr="D:\Desktop\15 НОВОСТИ\газинур письмо победы\IMG_52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4247964" cy="28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15 НОВОСТИ\газинур письмо победы\IMG_528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6" t="14480"/>
          <a:stretch/>
        </p:blipFill>
        <p:spPr bwMode="auto">
          <a:xfrm>
            <a:off x="179512" y="3757342"/>
            <a:ext cx="4248472" cy="281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15 НОВОСТИ\газинур письмо победы\IMG_527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1" t="21821" r="16715" b="14107"/>
          <a:stretch/>
        </p:blipFill>
        <p:spPr bwMode="auto">
          <a:xfrm>
            <a:off x="4788024" y="3723380"/>
            <a:ext cx="4247964" cy="280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065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36712"/>
          </a:xfrm>
        </p:spPr>
        <p:txBody>
          <a:bodyPr/>
          <a:lstStyle/>
          <a:p>
            <a:r>
              <a:rPr lang="ru-RU" dirty="0" smtClean="0"/>
              <a:t>День родного языка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4536504" cy="302433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В этот день в библиотеке была оформлена выставка книг </a:t>
            </a:r>
            <a:r>
              <a:rPr lang="ru-RU" dirty="0" err="1"/>
              <a:t>Габдуллы</a:t>
            </a:r>
            <a:r>
              <a:rPr lang="ru-RU" dirty="0"/>
              <a:t> Тукая.</a:t>
            </a:r>
          </a:p>
          <a:p>
            <a:pPr marL="0" indent="0">
              <a:buNone/>
            </a:pPr>
            <a:r>
              <a:rPr lang="ru-RU" dirty="0" smtClean="0"/>
              <a:t>Кадеты </a:t>
            </a:r>
            <a:r>
              <a:rPr lang="ru-RU" dirty="0"/>
              <a:t>вместе с педагогом-библиотекарем организовали чтение отрывков из произведений великого татарского писателя.</a:t>
            </a:r>
          </a:p>
          <a:p>
            <a:pPr marL="0" indent="0">
              <a:buNone/>
            </a:pPr>
            <a:r>
              <a:rPr lang="ru-RU" dirty="0" smtClean="0"/>
              <a:t>Учитель </a:t>
            </a:r>
            <a:r>
              <a:rPr lang="ru-RU" dirty="0"/>
              <a:t>татарского языка провела с ребятами игру «Родной язык». Три команды боролись за победу на знание биографии и произведений Тукая.</a:t>
            </a:r>
          </a:p>
          <a:p>
            <a:pPr marL="0" indent="0">
              <a:buNone/>
            </a:pPr>
            <a:r>
              <a:rPr lang="ru-RU" dirty="0" smtClean="0"/>
              <a:t>Победители </a:t>
            </a:r>
            <a:r>
              <a:rPr lang="ru-RU" dirty="0"/>
              <a:t>были награждены почётной  грамотой.</a:t>
            </a:r>
          </a:p>
        </p:txBody>
      </p:sp>
      <p:pic>
        <p:nvPicPr>
          <p:cNvPr id="5122" name="Picture 2" descr="D:\Desktop\15 НОВОСТИ\тукай Катермина Недошивина\IMG_48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4303766" cy="286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Desktop\15 НОВОСТИ\тукай Катермина Недошивина\IMG_49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495" y="692696"/>
            <a:ext cx="4272001" cy="28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Desktop\15 НОВОСТИ\тукай Катермина Недошивина\IMG_49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872" y="3789040"/>
            <a:ext cx="4303766" cy="286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706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0"/>
            <a:ext cx="4258816" cy="1143000"/>
          </a:xfrm>
        </p:spPr>
        <p:txBody>
          <a:bodyPr/>
          <a:lstStyle/>
          <a:p>
            <a:r>
              <a:rPr lang="ru-RU" dirty="0" smtClean="0"/>
              <a:t>Кадеты-детям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3960440" cy="23762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Кадеты помогли подготовить и провести праздник «День Победы» в детских садах города.</a:t>
            </a:r>
            <a:endParaRPr lang="ru-RU" dirty="0"/>
          </a:p>
        </p:txBody>
      </p:sp>
      <p:pic>
        <p:nvPicPr>
          <p:cNvPr id="7170" name="Picture 2" descr="D:\Desktop\детсад 35\IMG-20180508-WA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7"/>
            <a:ext cx="4032096" cy="302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Desktop\детсад 35\IMG-20180508-WA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573016"/>
            <a:ext cx="3955923" cy="296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Desktop\детсад 35\IMG-20180508-WA0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515887"/>
            <a:ext cx="4032095" cy="302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425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507288" cy="8640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Митинг памяти </a:t>
            </a:r>
            <a:r>
              <a:rPr lang="ru-RU" dirty="0" err="1" smtClean="0"/>
              <a:t>Газинура</a:t>
            </a:r>
            <a:r>
              <a:rPr lang="ru-RU" dirty="0" smtClean="0"/>
              <a:t> </a:t>
            </a:r>
            <a:r>
              <a:rPr lang="ru-RU" dirty="0" err="1" smtClean="0"/>
              <a:t>Гафатуллина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Desktop\8 мая Газинур\IMG_53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4139952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Desktop\8 мая Газинур\IMG_53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4139952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Desktop\8 мая Газинур\IMG_53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18" y="3861048"/>
            <a:ext cx="4139952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Desktop\8 мая Газинур\IMG_53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408" y="3861048"/>
            <a:ext cx="4139952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243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778098"/>
          </a:xfrm>
        </p:spPr>
        <p:txBody>
          <a:bodyPr/>
          <a:lstStyle/>
          <a:p>
            <a:r>
              <a:rPr lang="ru-RU" dirty="0" smtClean="0"/>
              <a:t>День Победы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Desktop\День Победы\IMG_90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93" y="764703"/>
            <a:ext cx="4140365" cy="276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День Победы\AFKc-ZgZX4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3"/>
            <a:ext cx="4142955" cy="276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День Победы\IMG-20180509-WA003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3" t="20920" r="24714" b="16095"/>
          <a:stretch/>
        </p:blipFill>
        <p:spPr bwMode="auto">
          <a:xfrm>
            <a:off x="302186" y="3870296"/>
            <a:ext cx="4135172" cy="256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День Победы\qiXNi5B4Qc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4"/>
          <a:stretch/>
        </p:blipFill>
        <p:spPr bwMode="auto">
          <a:xfrm>
            <a:off x="4743439" y="3898159"/>
            <a:ext cx="4115531" cy="253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587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2483768" cy="9156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9269"/>
            <a:ext cx="5832648" cy="17175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6300" dirty="0"/>
              <a:t>8 </a:t>
            </a:r>
            <a:r>
              <a:rPr lang="ru-RU" sz="6300" dirty="0" smtClean="0"/>
              <a:t>марта   </a:t>
            </a:r>
            <a:r>
              <a:rPr lang="ru-RU" dirty="0" smtClean="0"/>
              <a:t>Кадеты </a:t>
            </a:r>
            <a:r>
              <a:rPr lang="ru-RU" dirty="0"/>
              <a:t>поздравили женщин школы, проведя  между классами конкурс художественной самодеятельности.  Определить, кто же оказался лучшим, было весьма сложно. Ведь каждый участник очень старался. Милым дамам в жюри понравились абсолютно все номера. За что каждый конкурсант получил сладкий приз.</a:t>
            </a:r>
          </a:p>
        </p:txBody>
      </p:sp>
      <p:pic>
        <p:nvPicPr>
          <p:cNvPr id="2050" name="Picture 2" descr="D:\Desktop\15 НОВОСТИ\8 марта\IMG_41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5500" r="12000"/>
          <a:stretch/>
        </p:blipFill>
        <p:spPr bwMode="auto">
          <a:xfrm>
            <a:off x="6170677" y="199269"/>
            <a:ext cx="2759571" cy="222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15 НОВОСТИ\8 марта\IMG_41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874" y="4869160"/>
            <a:ext cx="2776872" cy="185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15 НОВОСТИ\8 марта\IMG_419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5" t="6392" r="10237" b="13679"/>
          <a:stretch/>
        </p:blipFill>
        <p:spPr bwMode="auto">
          <a:xfrm>
            <a:off x="6170677" y="2636912"/>
            <a:ext cx="2789267" cy="200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15 НОВОСТИ\8 марта\IMG_420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83"/>
          <a:stretch/>
        </p:blipFill>
        <p:spPr bwMode="auto">
          <a:xfrm>
            <a:off x="107504" y="1592796"/>
            <a:ext cx="28447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15 НОВОСТИ\8 марта\IMG_425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4" t="32430"/>
          <a:stretch/>
        </p:blipFill>
        <p:spPr bwMode="auto">
          <a:xfrm>
            <a:off x="251520" y="3869887"/>
            <a:ext cx="5644360" cy="281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Desktop\15 НОВОСТИ\8 марта\IMG_417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09"/>
          <a:stretch/>
        </p:blipFill>
        <p:spPr bwMode="auto">
          <a:xfrm>
            <a:off x="3131840" y="1559165"/>
            <a:ext cx="2864011" cy="209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673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778"/>
            <a:ext cx="3851920" cy="10399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Кадеты-ветеранам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13791"/>
            <a:ext cx="4489648" cy="2232248"/>
          </a:xfrm>
        </p:spPr>
        <p:txBody>
          <a:bodyPr>
            <a:normAutofit fontScale="70000" lnSpcReduction="20000"/>
          </a:bodyPr>
          <a:lstStyle/>
          <a:p>
            <a:pPr marL="0" lvl="0" indent="0" algn="just">
              <a:buNone/>
            </a:pPr>
            <a:r>
              <a:rPr lang="ru-RU" dirty="0"/>
              <a:t>С 12  марта началась весенняя Неделя добра. Её открыли </a:t>
            </a:r>
            <a:r>
              <a:rPr lang="ru-RU" dirty="0" err="1"/>
              <a:t>бугульминские</a:t>
            </a:r>
            <a:r>
              <a:rPr lang="ru-RU" dirty="0"/>
              <a:t> кадеты тем, что волонтёры 9 А класса очистили от снега придомовой участок ветерана Великой Отечественной войны </a:t>
            </a:r>
            <a:r>
              <a:rPr lang="ru-RU" dirty="0" err="1"/>
              <a:t>Абунаева</a:t>
            </a:r>
            <a:r>
              <a:rPr lang="ru-RU" dirty="0"/>
              <a:t> Х.Г. </a:t>
            </a:r>
          </a:p>
          <a:p>
            <a:pPr algn="just"/>
            <a:endParaRPr lang="ru-RU" dirty="0"/>
          </a:p>
        </p:txBody>
      </p:sp>
      <p:pic>
        <p:nvPicPr>
          <p:cNvPr id="3074" name="Picture 2" descr="D:\Desktop\15 НОВОСТИ\ветеранам Снег\RK64aFo6yL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46039"/>
            <a:ext cx="4417720" cy="331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15 НОВОСТИ\ветеранам Снег\TEmrv3vU2u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7" t="14095" r="34857"/>
          <a:stretch/>
        </p:blipFill>
        <p:spPr bwMode="auto">
          <a:xfrm>
            <a:off x="4943902" y="765059"/>
            <a:ext cx="3885292" cy="5184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000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4536504" cy="1080120"/>
          </a:xfrm>
        </p:spPr>
        <p:txBody>
          <a:bodyPr>
            <a:normAutofit/>
          </a:bodyPr>
          <a:lstStyle/>
          <a:p>
            <a:r>
              <a:rPr lang="ru-RU" sz="3600" dirty="0"/>
              <a:t>ДОРОГА К ОБЕЛИСКУ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1" y="980728"/>
            <a:ext cx="4762872" cy="226084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Юнармейцы 7 А класса вместе с офицером-воспитателем Валиевым И.Ф. расчистили снег около памятника </a:t>
            </a:r>
            <a:r>
              <a:rPr lang="ru-RU" dirty="0" err="1"/>
              <a:t>Газинуру</a:t>
            </a:r>
            <a:r>
              <a:rPr lang="ru-RU" dirty="0"/>
              <a:t> </a:t>
            </a:r>
            <a:r>
              <a:rPr lang="ru-RU" dirty="0" err="1"/>
              <a:t>Гафиатуллину</a:t>
            </a:r>
            <a:r>
              <a:rPr lang="ru-RU" dirty="0"/>
              <a:t>. Кадет 10 класса Егор Савельев провёл митинг, посвящённый Герою, где прозвучал рассказ о подвиге </a:t>
            </a:r>
            <a:r>
              <a:rPr lang="ru-RU" dirty="0" err="1"/>
              <a:t>Газинура</a:t>
            </a:r>
            <a:r>
              <a:rPr lang="ru-RU" dirty="0"/>
              <a:t>, прошла минута молчания и клятва кадет быть достойными подвига Героя. Митинг закончился трехкратным "Ура!" Герою Советского Союза </a:t>
            </a:r>
            <a:r>
              <a:rPr lang="ru-RU" dirty="0" err="1"/>
              <a:t>Газинуру</a:t>
            </a:r>
            <a:r>
              <a:rPr lang="ru-RU" dirty="0"/>
              <a:t> </a:t>
            </a:r>
            <a:r>
              <a:rPr lang="ru-RU" dirty="0" err="1"/>
              <a:t>Гафиатуллину</a:t>
            </a:r>
            <a:endParaRPr lang="ru-RU" dirty="0"/>
          </a:p>
        </p:txBody>
      </p:sp>
      <p:pic>
        <p:nvPicPr>
          <p:cNvPr id="1026" name="Picture 2" descr="D:\Desktop\15 НОВОСТИ\дорога к обелиску\дорога к обелиску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r="7428" b="14046"/>
          <a:stretch/>
        </p:blipFill>
        <p:spPr bwMode="auto">
          <a:xfrm>
            <a:off x="4815773" y="404664"/>
            <a:ext cx="4324779" cy="265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15 НОВОСТИ\дорога к обелиску\IMG_42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65004"/>
            <a:ext cx="4235963" cy="317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15 НОВОСТИ\дорога к обелиску\дорога к обелиску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86"/>
          <a:stretch/>
        </p:blipFill>
        <p:spPr bwMode="auto">
          <a:xfrm>
            <a:off x="4796463" y="3477297"/>
            <a:ext cx="4104456" cy="316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721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409"/>
            <a:ext cx="4186808" cy="1143000"/>
          </a:xfrm>
        </p:spPr>
        <p:txBody>
          <a:bodyPr/>
          <a:lstStyle/>
          <a:p>
            <a:r>
              <a:rPr lang="ru-RU" dirty="0" smtClean="0"/>
              <a:t>Дорога в космос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4752528" cy="2736304"/>
          </a:xfrm>
        </p:spPr>
        <p:txBody>
          <a:bodyPr>
            <a:normAutofit fontScale="47500" lnSpcReduction="20000"/>
          </a:bodyPr>
          <a:lstStyle/>
          <a:p>
            <a:pPr marL="0" lvl="0" indent="0" algn="just">
              <a:buNone/>
            </a:pPr>
            <a:r>
              <a:rPr lang="ru-RU" dirty="0"/>
              <a:t>Волонтёры Победы 8 класса провели на берегу городского пруда </a:t>
            </a:r>
            <a:r>
              <a:rPr lang="ru-RU" dirty="0" err="1"/>
              <a:t>квест</a:t>
            </a:r>
            <a:r>
              <a:rPr lang="ru-RU" dirty="0"/>
              <a:t>, посвящённый Дню космонавтики. Четырём командам 5-7 классов нужно было побывать на каждой планете солнечной системы и добыть там , выполнив определённое задание, ключевую карту. В конце маршрута карты  планет нужно было расположить по мере удалённости от Солнца. Все кадеты достойно справились с заданиями, команда 7 Б класса пришла к финишу первой, заработав 1 бонусный балл. Однако,  самыми эрудированными, быстрыми и ловкими оказались команды 6 и 7А классов, набравшие равное количество баллов и победившие в игре.</a:t>
            </a:r>
          </a:p>
          <a:p>
            <a:pPr algn="just"/>
            <a:endParaRPr lang="ru-RU" dirty="0"/>
          </a:p>
        </p:txBody>
      </p:sp>
      <p:pic>
        <p:nvPicPr>
          <p:cNvPr id="2050" name="Picture 2" descr="D:\Desktop\15 НОВОСТИ\квест\IMG_43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1" y="3573016"/>
            <a:ext cx="4638349" cy="30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15 НОВОСТИ\квест\IMG_449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46"/>
          <a:stretch/>
        </p:blipFill>
        <p:spPr bwMode="auto">
          <a:xfrm>
            <a:off x="5322101" y="-23814"/>
            <a:ext cx="3635896" cy="200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15 НОВОСТИ\квест\IMG_45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0" t="5792" b="20757"/>
          <a:stretch/>
        </p:blipFill>
        <p:spPr bwMode="auto">
          <a:xfrm>
            <a:off x="5322101" y="2132856"/>
            <a:ext cx="3628027" cy="212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15 НОВОСТИ\квест\IMG_454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76"/>
          <a:stretch/>
        </p:blipFill>
        <p:spPr bwMode="auto">
          <a:xfrm>
            <a:off x="5338533" y="4437112"/>
            <a:ext cx="3635896" cy="227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327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171400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Улыбка Гагарина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1" y="764704"/>
            <a:ext cx="4352975" cy="3168352"/>
          </a:xfrm>
        </p:spPr>
        <p:txBody>
          <a:bodyPr>
            <a:normAutofit fontScale="55000" lnSpcReduction="20000"/>
          </a:bodyPr>
          <a:lstStyle/>
          <a:p>
            <a:pPr marL="0" lvl="0" indent="0" algn="just">
              <a:buNone/>
            </a:pPr>
            <a:r>
              <a:rPr lang="ru-RU" dirty="0"/>
              <a:t>Отряд Волонтёры Победы принял участие во Всероссийской акции «Улыбка Гагарина». Волонтёры около школы предлагали прохожим сфотографироваться с портретом космонавта, изобразив его знаменитую улыбку и раздали листовки с информацией о современных Российских космонавтах и последних достижениях отечественной космонавтики. Затем  кадеты сделали коллажи с Юрием Гагариным, где постарались изобразить его улыбку.</a:t>
            </a:r>
          </a:p>
          <a:p>
            <a:pPr algn="just"/>
            <a:endParaRPr lang="ru-RU" dirty="0"/>
          </a:p>
        </p:txBody>
      </p:sp>
      <p:pic>
        <p:nvPicPr>
          <p:cNvPr id="3074" name="Picture 2" descr="D:\Desktop\15 НОВОСТИ\12 апреля\улыбка Гагарина\IMG_45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61175"/>
            <a:ext cx="4412063" cy="29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15 НОВОСТИ\12 апреля\улыбка Гагарина\IMG_46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47498"/>
            <a:ext cx="4274780" cy="284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15 НОВОСТИ\12 апреля\улыбка Гагарина\IMG_46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278" y="3747499"/>
            <a:ext cx="4274778" cy="284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58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392392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День призывника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1"/>
            <a:ext cx="4248472" cy="252027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Бугульминские</a:t>
            </a:r>
            <a:r>
              <a:rPr lang="ru-RU" dirty="0"/>
              <a:t> кадеты традиционно участвовали в празднике «День призывника». Юнармейцы встречали призывников и гостей праздника, помогли провести праздничный концерт.</a:t>
            </a:r>
          </a:p>
          <a:p>
            <a:endParaRPr lang="ru-RU" dirty="0"/>
          </a:p>
        </p:txBody>
      </p:sp>
      <p:pic>
        <p:nvPicPr>
          <p:cNvPr id="1026" name="Picture 2" descr="D:\Desktop\15 НОВОСТИ\день призывника\IMG_47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t="9394" r="44999" b="37678"/>
          <a:stretch/>
        </p:blipFill>
        <p:spPr bwMode="auto">
          <a:xfrm>
            <a:off x="4780578" y="188640"/>
            <a:ext cx="4363421" cy="291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15 НОВОСТИ\день призывника\IMG_476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" t="38320" r="40143" b="3179"/>
          <a:stretch/>
        </p:blipFill>
        <p:spPr bwMode="auto">
          <a:xfrm>
            <a:off x="2798" y="3428999"/>
            <a:ext cx="4502510" cy="307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15 НОВОСТИ\день призывника\IMG_478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1" t="13250" r="18286" b="15821"/>
          <a:stretch/>
        </p:blipFill>
        <p:spPr bwMode="auto">
          <a:xfrm>
            <a:off x="4780579" y="3428999"/>
            <a:ext cx="4363421" cy="307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183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063" y="0"/>
            <a:ext cx="4657071" cy="83671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Урок «Наши ветеран</a:t>
            </a:r>
            <a:r>
              <a:rPr lang="ru-RU" sz="3600" dirty="0" smtClean="0"/>
              <a:t>ы»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253" y="791476"/>
            <a:ext cx="4392488" cy="2808312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Юнармейцы 6 класса подготовили и провели Урок мужества «Наши ветераны» с ветераном вооружённых сил СССР майором запаса </a:t>
            </a:r>
            <a:r>
              <a:rPr lang="ru-RU" dirty="0" err="1"/>
              <a:t>Шайхутдиновыи</a:t>
            </a:r>
            <a:r>
              <a:rPr lang="ru-RU" dirty="0"/>
              <a:t> М.Ш.</a:t>
            </a:r>
          </a:p>
          <a:p>
            <a:pPr marL="0" indent="0" algn="just">
              <a:buNone/>
            </a:pPr>
            <a:r>
              <a:rPr lang="ru-RU" dirty="0" err="1"/>
              <a:t>Мунир</a:t>
            </a:r>
            <a:r>
              <a:rPr lang="ru-RU" dirty="0"/>
              <a:t> </a:t>
            </a:r>
            <a:r>
              <a:rPr lang="ru-RU" dirty="0" err="1"/>
              <a:t>Шаяпович</a:t>
            </a:r>
            <a:r>
              <a:rPr lang="ru-RU" dirty="0"/>
              <a:t> рассказал кадетам о своём военном детстве  и службе  кадровым военным. Читал стихи и рассказывал интересные эпизоды из военной и армейской жизни. Пожелал ребятам брать пример с ветеранов.</a:t>
            </a:r>
          </a:p>
          <a:p>
            <a:pPr marL="0" indent="0" algn="just">
              <a:buNone/>
            </a:pPr>
            <a:r>
              <a:rPr lang="ru-RU" dirty="0"/>
              <a:t>Кадеты вместе с майором просмотрели  фильм из школьного архива «В гостях у ветерана», вспомнили живых и ушедших ветеранов ВОВ, частых гостей кадет.</a:t>
            </a:r>
          </a:p>
          <a:p>
            <a:pPr marL="0" indent="0" algn="just">
              <a:buNone/>
            </a:pPr>
            <a:r>
              <a:rPr lang="ru-RU" dirty="0"/>
              <a:t>На вопрос: «Зачем нам нужна память о войне и ветеранах?», ребята дружно ответили, что им эта память нужна, чтобы вырасти настоящими патриотами, любящими свою Родину и, если понадобится, суметь постоять за своих близких и родных.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D:\Desktop\15 НОВОСТИ\урок мужетства Наши ветераны\IMG_48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92081"/>
            <a:ext cx="4320482" cy="288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15 НОВОСТИ\урок мужетства Наши ветераны\IMG_48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92082"/>
            <a:ext cx="4320484" cy="2880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15 НОВОСТИ\урок мужетства Наши ветераны\IMG_48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515" y="332656"/>
            <a:ext cx="4319972" cy="287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406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4392488" cy="27363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Музейный урок,</a:t>
            </a:r>
          </a:p>
          <a:p>
            <a:pPr marL="0" indent="0">
              <a:buNone/>
            </a:pPr>
            <a:r>
              <a:rPr lang="ru-RU" dirty="0" smtClean="0"/>
              <a:t>посвящённый </a:t>
            </a:r>
            <a:r>
              <a:rPr lang="ru-RU" dirty="0"/>
              <a:t>истории военной формы, провёл для кадет подполковник запаса </a:t>
            </a:r>
            <a:r>
              <a:rPr lang="ru-RU" dirty="0" err="1"/>
              <a:t>Курбеев</a:t>
            </a:r>
            <a:r>
              <a:rPr lang="ru-RU" dirty="0"/>
              <a:t> М.Х</a:t>
            </a:r>
          </a:p>
        </p:txBody>
      </p:sp>
      <p:pic>
        <p:nvPicPr>
          <p:cNvPr id="1026" name="Picture 2" descr="D:\Desktop\15 НОВОСТИ\музей-курбеев\IMG_5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2846"/>
            <a:ext cx="4113218" cy="274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15 НОВОСТИ\музей-курбеев\IMG_5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717032"/>
            <a:ext cx="4094963" cy="272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15 НОВОСТИ\музей-курбеев\IMG_50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64" y="3717032"/>
            <a:ext cx="4094962" cy="272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8299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689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Кадеты-детям</vt:lpstr>
      <vt:lpstr>Презентация PowerPoint</vt:lpstr>
      <vt:lpstr>Кадеты-ветеранам</vt:lpstr>
      <vt:lpstr>ДОРОГА К ОБЕЛИСКУ</vt:lpstr>
      <vt:lpstr>Дорога в космос</vt:lpstr>
      <vt:lpstr>Улыбка Гагарина</vt:lpstr>
      <vt:lpstr>День призывника</vt:lpstr>
      <vt:lpstr>Урок «Наши ветераны»</vt:lpstr>
      <vt:lpstr>Презентация PowerPoint</vt:lpstr>
      <vt:lpstr>Акция «ОБЕЛИСК»</vt:lpstr>
      <vt:lpstr>ПАМЯТЬ О  ЧЕРНОБЫЛЕ </vt:lpstr>
      <vt:lpstr>Письмо Победы</vt:lpstr>
      <vt:lpstr>День родного языка</vt:lpstr>
      <vt:lpstr>Кадеты-детям</vt:lpstr>
      <vt:lpstr>Митинг памяти Газинура Гафатуллина</vt:lpstr>
      <vt:lpstr>День Победы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Бородинское сражение</dc:title>
  <dc:creator>Admin</dc:creator>
  <cp:lastModifiedBy>Admin</cp:lastModifiedBy>
  <cp:revision>93</cp:revision>
  <dcterms:created xsi:type="dcterms:W3CDTF">2017-09-08T09:25:04Z</dcterms:created>
  <dcterms:modified xsi:type="dcterms:W3CDTF">2018-05-10T07:46:26Z</dcterms:modified>
</cp:coreProperties>
</file>